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B500337-BB3C-4861-AA07-0F44B0301D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77463" y="1053310"/>
            <a:ext cx="8637073" cy="2541431"/>
          </a:xfrm>
        </p:spPr>
        <p:txBody>
          <a:bodyPr/>
          <a:lstStyle/>
          <a:p>
            <a:r>
              <a:rPr lang="tr-TR" dirty="0" err="1"/>
              <a:t>windows</a:t>
            </a:r>
            <a:r>
              <a:rPr lang="tr-TR" dirty="0"/>
              <a:t> server sürümleri ve evrimi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CB73A219-8BA5-4EEA-836C-91E9B89630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07210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B2E2883-CF33-4013-AE3B-5DFD5B025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Windows Server 2016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770FA5D-D708-4F51-B983-ACB4FAD6E7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26 Eylül 2016 tarihinde piyasaya sürülmüştür.</a:t>
            </a:r>
          </a:p>
          <a:p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 Windows 10 ile eş zamanlı olarak geliştirilmiştir.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765393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C66189B-E076-4F0B-8EF5-C7ED801A6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Windows Server 2019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ACFB155-75A8-4FBF-9C7A-D307054CA7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20 Mart 2018'de duyuruldu ve 2 Ekim 2018'de resmi olarak yayımlanmıştır.</a:t>
            </a:r>
          </a:p>
          <a:p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Windows Server 2019 şu yeni özelliklere sahiptir:</a:t>
            </a:r>
          </a:p>
          <a:p>
            <a:pPr lvl="1"/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Windows'ta Linux kapsayıcılar</a:t>
            </a:r>
          </a:p>
          <a:p>
            <a:pPr lvl="1"/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Doğrudan Depolama Alanları</a:t>
            </a:r>
          </a:p>
          <a:p>
            <a:pPr lvl="1"/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Korumalı Sanal Makineler</a:t>
            </a:r>
          </a:p>
          <a:p>
            <a:pPr lvl="1"/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Windows Yönetici Merkezi</a:t>
            </a:r>
          </a:p>
          <a:p>
            <a:pPr lvl="1"/>
            <a:endParaRPr lang="tr-TR" dirty="0"/>
          </a:p>
          <a:p>
            <a:pPr lvl="1"/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52468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3EC0DDC-2144-4074-A5BB-EDED73BF1F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5908" y="1091389"/>
            <a:ext cx="9603275" cy="1049235"/>
          </a:xfrm>
        </p:spPr>
        <p:txBody>
          <a:bodyPr/>
          <a:lstStyle/>
          <a:p>
            <a:r>
              <a:rPr lang="tr-TR" b="1" dirty="0"/>
              <a:t>Windows Server 2019</a:t>
            </a:r>
            <a:endParaRPr lang="tr-TR" dirty="0"/>
          </a:p>
        </p:txBody>
      </p:sp>
      <p:pic>
        <p:nvPicPr>
          <p:cNvPr id="3074" name="Picture 2" descr="undefined">
            <a:extLst>
              <a:ext uri="{FF2B5EF4-FFF2-40B4-BE49-F238E27FC236}">
                <a16:creationId xmlns:a16="http://schemas.microsoft.com/office/drawing/2014/main" id="{24B9349B-7106-439D-8F9D-2B94489EF83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5273" y="1979259"/>
            <a:ext cx="6512170" cy="4074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57242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AD15F62-6CA1-42C6-AF81-9036CB65B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Windows Server 2022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68044A-8594-48FB-B199-FA9EE36401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Windows Server 2022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, Microsoft'un Windows Server işletim sistemi ailesinin son sürümüdür.</a:t>
            </a:r>
          </a:p>
          <a:p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Diğer Windows Server işletim sistemlerinden farkı Microsoft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Edge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Chromium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 ile beraber gelmektedir.</a:t>
            </a:r>
          </a:p>
          <a:p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Microsoft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Edge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varsayılan tarayıcı olarak önceden yüklenmiş olarak geliyor.</a:t>
            </a:r>
          </a:p>
          <a:p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Genişletilmiş Windows Yönetici Merkezi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30184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234068E-CEB4-4F1D-9DE1-A88568D4C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4873" y="1091390"/>
            <a:ext cx="9603275" cy="1049235"/>
          </a:xfrm>
        </p:spPr>
        <p:txBody>
          <a:bodyPr/>
          <a:lstStyle/>
          <a:p>
            <a:r>
              <a:rPr lang="tr-TR" b="1" dirty="0"/>
              <a:t>Windows Server 2022</a:t>
            </a:r>
            <a:endParaRPr lang="tr-TR" dirty="0"/>
          </a:p>
        </p:txBody>
      </p:sp>
      <p:pic>
        <p:nvPicPr>
          <p:cNvPr id="4098" name="Picture 2" descr="undefined">
            <a:extLst>
              <a:ext uri="{FF2B5EF4-FFF2-40B4-BE49-F238E27FC236}">
                <a16:creationId xmlns:a16="http://schemas.microsoft.com/office/drawing/2014/main" id="{9FFE6797-D64E-4334-A67B-77F6D068640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4329" y="1962337"/>
            <a:ext cx="6973412" cy="3929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40178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C2D356D-AD59-4CBE-A532-38DF7BCAC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3532" y="867037"/>
            <a:ext cx="9603275" cy="1049235"/>
          </a:xfrm>
        </p:spPr>
        <p:txBody>
          <a:bodyPr/>
          <a:lstStyle/>
          <a:p>
            <a:r>
              <a:rPr lang="tr-TR" dirty="0"/>
              <a:t>DİNLEDİĞİNİZ İÇİN TEŞEKKÜRLER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7C610CD-981A-4DED-B66C-BDF7C2CD8B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5438" y="2795444"/>
            <a:ext cx="9603275" cy="3450613"/>
          </a:xfrm>
        </p:spPr>
        <p:txBody>
          <a:bodyPr/>
          <a:lstStyle/>
          <a:p>
            <a:r>
              <a:rPr lang="tr-TR" dirty="0"/>
              <a:t>Hazırlayan : İbrahim Eren Özcan – 2305610006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Kaynak : </a:t>
            </a:r>
            <a:r>
              <a:rPr lang="tr-TR" dirty="0" err="1"/>
              <a:t>wikipedia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117208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560D779-A30F-4370-8356-65ABE9777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2" y="947719"/>
            <a:ext cx="9603275" cy="1049235"/>
          </a:xfrm>
        </p:spPr>
        <p:txBody>
          <a:bodyPr/>
          <a:lstStyle/>
          <a:p>
            <a:r>
              <a:rPr lang="tr-TR" dirty="0"/>
              <a:t>Windows NT 3.1 (1993)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E90472A-2250-4232-B8B3-324C4F3931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2638" y="1935050"/>
            <a:ext cx="9603275" cy="3450613"/>
          </a:xfrm>
        </p:spPr>
        <p:txBody>
          <a:bodyPr>
            <a:normAutofit/>
          </a:bodyPr>
          <a:lstStyle/>
          <a:p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Microsoft’un ilk sunucu sistemidir.</a:t>
            </a:r>
          </a:p>
          <a:p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Sunucu sistemleri ve kurumsal bilgisayarlar için üst düzey bir kullanım sunmaktadır.</a:t>
            </a:r>
          </a:p>
          <a:p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İlk kez 23 temmuz 1993 tarihinde piyasaya sürülmüştür.</a:t>
            </a:r>
          </a:p>
          <a:p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Sürüm numarası Windows 3.1'e vurgu yapmak için 3.1 olarak konulmuştur.</a:t>
            </a:r>
          </a:p>
        </p:txBody>
      </p:sp>
    </p:spTree>
    <p:extLst>
      <p:ext uri="{BB962C8B-B14F-4D97-AF65-F5344CB8AC3E}">
        <p14:creationId xmlns:p14="http://schemas.microsoft.com/office/powerpoint/2010/main" val="17231985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AA1F3CA-9326-4568-B7A6-0154B0AEE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Windows NT 4.0 (1996)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A05748C-3D3C-4033-8413-85ACFE9954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8" y="2087450"/>
            <a:ext cx="9603275" cy="3450613"/>
          </a:xfrm>
        </p:spPr>
        <p:txBody>
          <a:bodyPr/>
          <a:lstStyle/>
          <a:p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29 Haziran 1996 tarihinde piyasaya sürülmüştür.</a:t>
            </a:r>
          </a:p>
          <a:p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Windows 3.1 den farklı olarak grafik kullanıcı ara yüzü eklenmiştir.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109414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7C5DDD9-B97C-4A47-90FF-9DB002038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3602" y="868276"/>
            <a:ext cx="9603275" cy="1049235"/>
          </a:xfrm>
        </p:spPr>
        <p:txBody>
          <a:bodyPr/>
          <a:lstStyle/>
          <a:p>
            <a:r>
              <a:rPr lang="tr-TR" dirty="0"/>
              <a:t>Windows NT 4.0'dan bir görünüm</a:t>
            </a:r>
          </a:p>
        </p:txBody>
      </p:sp>
      <p:pic>
        <p:nvPicPr>
          <p:cNvPr id="1026" name="Picture 2" descr="undefined">
            <a:extLst>
              <a:ext uri="{FF2B5EF4-FFF2-40B4-BE49-F238E27FC236}">
                <a16:creationId xmlns:a16="http://schemas.microsoft.com/office/drawing/2014/main" id="{C7FDBC11-05EB-4AFA-BE96-D06CD8A734E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9687" y="1917511"/>
            <a:ext cx="5271278" cy="39534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70389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828FD98-A71B-4246-B1B5-2F1CE025E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/>
          <a:lstStyle/>
          <a:p>
            <a:r>
              <a:rPr lang="tr-TR" dirty="0"/>
              <a:t>Windows 2000 Server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D27107F-63CF-4A95-A0F7-FE68FA654A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NT 4 sürümünden 3.5 yıl sonra, 17 Şubat 2000 tarihinde piyasaya sürülmüştür.</a:t>
            </a:r>
          </a:p>
          <a:p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Windows NT 5.0 adı ile çıkması beklenirken, Microsoft'un değişen sürüm isimlendirme kuralları gereği Windows 2000 adını almıştır.</a:t>
            </a:r>
          </a:p>
          <a:p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Windows 2000, Windows NT çekirdeği kullanması sayesinde, Windows 9x'ten çok daha kararlı çalışabilmektedir.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681583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CAF39E-91C6-4401-A788-B16061FFB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Windows Server 2003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086D472-2003-467F-9A70-F1962014CA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25 Nisan 2003'te piyasaya çıkmıştır.</a:t>
            </a:r>
          </a:p>
          <a:p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Windows 2000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server’e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göre her çapta kuruluşun gereksinimlerine yanıt vermek üzere tasarlanmıştır.</a:t>
            </a:r>
          </a:p>
          <a:p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Windows'un .NET adını taşıyan ilk sürümü olarak Windows Server 2003 ürünü Microsoft. NET Framework yapısını da içermektedir.</a:t>
            </a:r>
          </a:p>
        </p:txBody>
      </p:sp>
    </p:spTree>
    <p:extLst>
      <p:ext uri="{BB962C8B-B14F-4D97-AF65-F5344CB8AC3E}">
        <p14:creationId xmlns:p14="http://schemas.microsoft.com/office/powerpoint/2010/main" val="37228777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A77D482-8426-49F7-B36F-8E77F2E78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Windows Server 2008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F6CCAAB-67A4-4D42-80DC-D0A8732432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Üretim için 4 Şubat 2008 tarihinde çıktı ve resmen 27 Şubat 2008 tarihinde yayımlanmıştır.</a:t>
            </a:r>
          </a:p>
          <a:p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Aslında </a:t>
            </a:r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Windows Server Kod adı "</a:t>
            </a:r>
            <a:r>
              <a:rPr lang="tr-T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Longhorn</a:t>
            </a:r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"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olarak da bilinir</a:t>
            </a:r>
          </a:p>
        </p:txBody>
      </p:sp>
    </p:spTree>
    <p:extLst>
      <p:ext uri="{BB962C8B-B14F-4D97-AF65-F5344CB8AC3E}">
        <p14:creationId xmlns:p14="http://schemas.microsoft.com/office/powerpoint/2010/main" val="13157303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7175693-BF1E-47C4-B684-303A536F8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Windows Server 2012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0A70E8E-F163-4013-9CBC-F2FDFD3FF7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 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Deneme sürümü ise 9 Eylül 2011 tarihinde MSDN kullanıcılarına sunulmuştur.</a:t>
            </a:r>
          </a:p>
          <a:p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4 Eylül 2012 tarihinde tam sürümü yayınlanmıştır.</a:t>
            </a:r>
          </a:p>
          <a:p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Bu sürümün en avantajlı yanı Özel Bulut sistemine entegre olmuş olmasıdır.</a:t>
            </a:r>
          </a:p>
        </p:txBody>
      </p:sp>
    </p:spTree>
    <p:extLst>
      <p:ext uri="{BB962C8B-B14F-4D97-AF65-F5344CB8AC3E}">
        <p14:creationId xmlns:p14="http://schemas.microsoft.com/office/powerpoint/2010/main" val="11073286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5582C1A-5CD1-46EC-BA60-A07503667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5320" y="867619"/>
            <a:ext cx="9603275" cy="1049235"/>
          </a:xfrm>
        </p:spPr>
        <p:txBody>
          <a:bodyPr/>
          <a:lstStyle/>
          <a:p>
            <a:r>
              <a:rPr lang="tr-TR" b="1" dirty="0"/>
              <a:t>Windows Server 2012</a:t>
            </a:r>
            <a:endParaRPr lang="tr-TR" dirty="0"/>
          </a:p>
        </p:txBody>
      </p:sp>
      <p:pic>
        <p:nvPicPr>
          <p:cNvPr id="2050" name="Picture 2" descr="undefined">
            <a:extLst>
              <a:ext uri="{FF2B5EF4-FFF2-40B4-BE49-F238E27FC236}">
                <a16:creationId xmlns:a16="http://schemas.microsoft.com/office/drawing/2014/main" id="{1F83B68F-F29A-4054-BAF8-9F240B3D5D0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0236" y="1916854"/>
            <a:ext cx="7989088" cy="4073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51837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TM10001114[[fn=Galeri]]</Template>
  <TotalTime>79</TotalTime>
  <Words>373</Words>
  <Application>Microsoft Office PowerPoint</Application>
  <PresentationFormat>Geniş ekran</PresentationFormat>
  <Paragraphs>49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8" baseType="lpstr">
      <vt:lpstr>Arial</vt:lpstr>
      <vt:lpstr>Gill Sans MT</vt:lpstr>
      <vt:lpstr>Galeri</vt:lpstr>
      <vt:lpstr>windows server sürümleri ve evrimi</vt:lpstr>
      <vt:lpstr>Windows NT 3.1 (1993)</vt:lpstr>
      <vt:lpstr>Windows NT 4.0 (1996)</vt:lpstr>
      <vt:lpstr>Windows NT 4.0'dan bir görünüm</vt:lpstr>
      <vt:lpstr>Windows 2000 Server</vt:lpstr>
      <vt:lpstr>Windows Server 2003</vt:lpstr>
      <vt:lpstr>Windows Server 2008</vt:lpstr>
      <vt:lpstr>Windows Server 2012</vt:lpstr>
      <vt:lpstr>Windows Server 2012</vt:lpstr>
      <vt:lpstr>Windows Server 2016</vt:lpstr>
      <vt:lpstr>Windows Server 2019</vt:lpstr>
      <vt:lpstr>Windows Server 2019</vt:lpstr>
      <vt:lpstr>Windows Server 2022</vt:lpstr>
      <vt:lpstr>Windows Server 2022</vt:lpstr>
      <vt:lpstr>DİNLEDİĞİNİZ İÇİN TEŞEKKÜRLER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windows server sürümleri ve evrimi</dc:title>
  <dc:creator>EREN</dc:creator>
  <cp:lastModifiedBy>EREN</cp:lastModifiedBy>
  <cp:revision>7</cp:revision>
  <dcterms:created xsi:type="dcterms:W3CDTF">2025-03-12T06:56:43Z</dcterms:created>
  <dcterms:modified xsi:type="dcterms:W3CDTF">2025-03-12T08:16:21Z</dcterms:modified>
</cp:coreProperties>
</file>